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852" r:id="rId3"/>
    <p:sldId id="854" r:id="rId4"/>
    <p:sldId id="871" r:id="rId5"/>
    <p:sldId id="867" r:id="rId6"/>
    <p:sldId id="868" r:id="rId7"/>
    <p:sldId id="890" r:id="rId8"/>
    <p:sldId id="855" r:id="rId9"/>
    <p:sldId id="869" r:id="rId10"/>
    <p:sldId id="859" r:id="rId11"/>
    <p:sldId id="860" r:id="rId12"/>
    <p:sldId id="876" r:id="rId13"/>
    <p:sldId id="874" r:id="rId14"/>
    <p:sldId id="875" r:id="rId15"/>
    <p:sldId id="877" r:id="rId16"/>
    <p:sldId id="878" r:id="rId17"/>
    <p:sldId id="862" r:id="rId18"/>
    <p:sldId id="887" r:id="rId19"/>
    <p:sldId id="889" r:id="rId20"/>
    <p:sldId id="819" r:id="rId21"/>
  </p:sldIdLst>
  <p:sldSz cx="9144000" cy="5143500" type="screen16x9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B4643"/>
    <a:srgbClr val="3BA0BB"/>
    <a:srgbClr val="FFCC99"/>
    <a:srgbClr val="5283BE"/>
    <a:srgbClr val="88A9D2"/>
    <a:srgbClr val="ABC3DF"/>
    <a:srgbClr val="3D6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84230" autoAdjust="0"/>
  </p:normalViewPr>
  <p:slideViewPr>
    <p:cSldViewPr>
      <p:cViewPr varScale="1">
        <p:scale>
          <a:sx n="101" d="100"/>
          <a:sy n="101" d="100"/>
        </p:scale>
        <p:origin x="-72" y="-630"/>
      </p:cViewPr>
      <p:guideLst>
        <p:guide orient="horz" pos="1246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5BD3A4-05C3-4785-9059-94EE79A164BD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D03608-A537-443D-8AB9-9DBD64D708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478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25F142-4E66-4DF2-84FA-C9863F6037C0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6" tIns="46008" rIns="92016" bIns="46008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7187" cy="4467225"/>
          </a:xfrm>
          <a:prstGeom prst="rect">
            <a:avLst/>
          </a:prstGeom>
        </p:spPr>
        <p:txBody>
          <a:bodyPr vert="horz" lIns="92016" tIns="46008" rIns="92016" bIns="46008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D5A3A5-A7D9-43E0-BA25-5F7ED6099D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472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76EC6-1643-4033-AA55-AD98E66231F6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/>
              <a:t>服务板块</a:t>
            </a:r>
            <a:r>
              <a:rPr lang="zh-CN" altLang="en-US" dirty="0" smtClean="0"/>
              <a:t>面向广大离退休干部和本市各级老干部工作部门的工作者，宣传本市离退休干部工作，宣传离退休干部典型，为老同志和工作者提供党建、发挥作用、精准服务等功能。</a:t>
            </a:r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/>
              <a:t>管理板块</a:t>
            </a:r>
            <a:r>
              <a:rPr lang="zh-CN" altLang="en-US" dirty="0" smtClean="0"/>
              <a:t>面向本市各级老干部工作部门的工作者，为工作者提供工作管理功能，可以最大化地实现“口袋办公室”。目前实行分级管理，通用模块如办公工具、文档资料、信息查询开放至老干部工作者使用。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5D8BFF-431A-4CAC-9AA2-6A5576A2EA7E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2019/9/3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3" y="741363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8050"/>
            <a:ext cx="4987925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7286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 b="1">
                <a:latin typeface="Times New Roman" pitchFamily="18" charset="0"/>
                <a:ea typeface="宋体" charset="-122"/>
                <a:cs typeface="Tahoma" pitchFamily="34" charset="0"/>
              </a:defRPr>
            </a:lvl1pPr>
          </a:lstStyle>
          <a:p>
            <a:pPr>
              <a:defRPr/>
            </a:pPr>
            <a:fld id="{0CA23140-AC8B-4DC4-85E5-FC79D319ED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6FF9A42-4413-4726-B5CA-3E330BC249C2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E302-DC34-4F52-80A8-2043854F32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EDF0A5-DAB3-4194-B557-3AE9E0DFD30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2019/9/3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0FA79B4-3AA6-4AA7-90D6-8CE87B2466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46347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20651" y="297657"/>
            <a:ext cx="7115175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897732"/>
            <a:ext cx="8229600" cy="37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58200" y="4816079"/>
            <a:ext cx="419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 b="1">
                <a:latin typeface="Times New Roman" pitchFamily="18" charset="0"/>
                <a:ea typeface="宋体" charset="-122"/>
                <a:cs typeface="Tahoma" pitchFamily="34" charset="0"/>
              </a:defRPr>
            </a:lvl1pPr>
          </a:lstStyle>
          <a:p>
            <a:pPr>
              <a:defRPr/>
            </a:pPr>
            <a:fld id="{389FAAAA-7CBE-4112-A5A1-229F029C97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直接连接符 8"/>
          <p:cNvCxnSpPr/>
          <p:nvPr userDrawn="1"/>
        </p:nvCxnSpPr>
        <p:spPr bwMode="auto">
          <a:xfrm>
            <a:off x="0" y="716756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6" cstate="print"/>
          <a:srcRect l="10513" t="10342" r="12415" b="6898"/>
          <a:stretch>
            <a:fillRect/>
          </a:stretch>
        </p:blipFill>
        <p:spPr bwMode="auto">
          <a:xfrm>
            <a:off x="7470775" y="39291"/>
            <a:ext cx="13795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灯片编号占位符 5"/>
          <p:cNvSpPr txBox="1">
            <a:spLocks noGrp="1"/>
          </p:cNvSpPr>
          <p:nvPr userDrawn="1"/>
        </p:nvSpPr>
        <p:spPr bwMode="auto">
          <a:xfrm>
            <a:off x="8486775" y="4893469"/>
            <a:ext cx="693738" cy="3571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zh-CN" sz="1100" dirty="0" smtClean="0">
                <a:solidFill>
                  <a:srgbClr val="595959"/>
                </a:solidFill>
              </a:rPr>
              <a:t>- </a:t>
            </a:r>
            <a:fld id="{B4A71A19-5CE1-470A-9BDE-8C96ADB2A061}" type="slidenum">
              <a:rPr lang="en-US" altLang="zh-CN" sz="1100" b="1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zh-CN" sz="11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100" dirty="0" smtClean="0">
                <a:solidFill>
                  <a:srgbClr val="595959"/>
                </a:solidFill>
              </a:rPr>
              <a:t>-</a:t>
            </a:r>
            <a:endParaRPr lang="en-US" altLang="zh-CN" sz="1400" dirty="0" smtClean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z="5400" smtClean="0">
              <a:solidFill>
                <a:schemeClr val="bg1"/>
              </a:solidFill>
            </a:endParaRP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print"/>
          <a:srcRect t="9721" b="11124"/>
          <a:stretch>
            <a:fillRect/>
          </a:stretch>
        </p:blipFill>
        <p:spPr bwMode="auto">
          <a:xfrm>
            <a:off x="0" y="1437085"/>
            <a:ext cx="9144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-22225" y="1437085"/>
            <a:ext cx="9166225" cy="2214563"/>
          </a:xfrm>
          <a:prstGeom prst="rect">
            <a:avLst/>
          </a:prstGeom>
          <a:solidFill>
            <a:srgbClr val="C0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59437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上海联通公司  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5"/>
          <p:cNvSpPr/>
          <p:nvPr/>
        </p:nvSpPr>
        <p:spPr>
          <a:xfrm>
            <a:off x="922617" y="2278909"/>
            <a:ext cx="7366119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dirty="0" smtClean="0">
                <a:solidFill>
                  <a:srgbClr val="FFFF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微软雅黑" panose="020B0503020204020204" pitchFamily="34" charset="-122"/>
              </a:rPr>
              <a:t>上海市离退休干部工作管理系统</a:t>
            </a:r>
            <a:endParaRPr lang="zh-CN" altLang="en-US" sz="1800" dirty="0">
              <a:solidFill>
                <a:srgbClr val="FFFF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205856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服务</a:t>
            </a:r>
            <a:r>
              <a:rPr lang="zh-CN" altLang="en-US" sz="2000" b="1" dirty="0">
                <a:solidFill>
                  <a:srgbClr val="000000"/>
                </a:solidFill>
                <a:ea typeface="微软雅黑" panose="020B0503020204020204" pitchFamily="34" charset="-122"/>
              </a:rPr>
              <a:t>板块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4098" name="Picture 2" descr="C:\Users\jingll16\Desktop\微信图片_2019042211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0729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ingll16\Desktop\微信截图_201904221121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31590"/>
            <a:ext cx="4032448" cy="9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ingll16\Desktop\tim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75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6097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205535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工作展示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936" y="762258"/>
            <a:ext cx="88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以图文形式展现老干部工作成果，分为三个栏目：申城党建、发挥作用、精准服务。</a:t>
            </a:r>
          </a:p>
        </p:txBody>
      </p:sp>
      <p:pic>
        <p:nvPicPr>
          <p:cNvPr id="3079" name="Picture 7" descr="C:\Users\jingll16\Desktop\微信图片_20190117082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03598"/>
            <a:ext cx="214312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ingll16\Desktop\微信图片_20190117082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03598"/>
            <a:ext cx="214312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jingll16\Desktop\微信图片_20190117082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3598"/>
            <a:ext cx="214312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 21"/>
          <p:cNvSpPr/>
          <p:nvPr/>
        </p:nvSpPr>
        <p:spPr bwMode="blackWhite">
          <a:xfrm>
            <a:off x="7020272" y="1923678"/>
            <a:ext cx="2016224" cy="252028"/>
          </a:xfrm>
          <a:prstGeom prst="round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圆角矩形 24"/>
          <p:cNvSpPr/>
          <p:nvPr/>
        </p:nvSpPr>
        <p:spPr bwMode="blackWhite">
          <a:xfrm>
            <a:off x="4779466" y="1912810"/>
            <a:ext cx="2016224" cy="252028"/>
          </a:xfrm>
          <a:prstGeom prst="round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圆角矩形 25"/>
          <p:cNvSpPr/>
          <p:nvPr/>
        </p:nvSpPr>
        <p:spPr bwMode="blackWhite">
          <a:xfrm>
            <a:off x="2492326" y="1905676"/>
            <a:ext cx="2079674" cy="252028"/>
          </a:xfrm>
          <a:prstGeom prst="round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27" name="圆角矩形 26"/>
          <p:cNvSpPr/>
          <p:nvPr/>
        </p:nvSpPr>
        <p:spPr bwMode="blackWhite">
          <a:xfrm>
            <a:off x="3923928" y="3939902"/>
            <a:ext cx="675272" cy="252028"/>
          </a:xfrm>
          <a:prstGeom prst="round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7170" name="Picture 2" descr="C:\Users\jingll16\Desktop\微信图片_201903140822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8" y="1190949"/>
            <a:ext cx="2143404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 bwMode="blackWhite">
          <a:xfrm>
            <a:off x="2483768" y="4731990"/>
            <a:ext cx="6607621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5429417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205535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学习资料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5122" name="Picture 2" descr="C:\Users\jingll16\Desktop\微信图片_2019011708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17804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ingll16\Desktop\微信图片_20190117081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3598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ingll16\Desktop\微信图片_20190117081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81747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3648" y="793036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习近平文汇的线上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学习，老干部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工作相关刊物的在线阅读和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blackWhite">
          <a:xfrm>
            <a:off x="2484338" y="4515966"/>
            <a:ext cx="6607621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8194" name="Picture 2" descr="C:\Users\jingll16\Desktop\微信图片_201903140822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9" y="1203598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1699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626469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学习资料</a:t>
            </a:r>
            <a:r>
              <a:rPr lang="en-US" altLang="zh-CN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习近平文汇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075" name="Picture 3" descr="C:\Users\jingll16\Desktop\微信图片_2019011708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0104"/>
            <a:ext cx="2016224" cy="35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 bwMode="blackWhite">
          <a:xfrm>
            <a:off x="96866" y="1685466"/>
            <a:ext cx="2026862" cy="886284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4100" name="Picture 4" descr="C:\Users\jingll16\Desktop\微信图片_20190117083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10104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ingll16\Desktop\微信图片_20190117083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9622"/>
            <a:ext cx="448273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13"/>
          <p:cNvSpPr/>
          <p:nvPr/>
        </p:nvSpPr>
        <p:spPr bwMode="blackWhite">
          <a:xfrm>
            <a:off x="4427984" y="1419622"/>
            <a:ext cx="432048" cy="244517"/>
          </a:xfrm>
          <a:prstGeom prst="round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圆角矩形 9"/>
          <p:cNvSpPr/>
          <p:nvPr/>
        </p:nvSpPr>
        <p:spPr bwMode="blackWhite">
          <a:xfrm>
            <a:off x="323528" y="1419621"/>
            <a:ext cx="432048" cy="244517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 bwMode="blackWhite">
          <a:xfrm>
            <a:off x="80057" y="4443958"/>
            <a:ext cx="6607621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35107341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ingll16\Desktop\微信图片_2019011708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0104"/>
            <a:ext cx="2016224" cy="35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 bwMode="blackWhite">
          <a:xfrm>
            <a:off x="1104978" y="1685466"/>
            <a:ext cx="2026862" cy="886284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文本框 1"/>
          <p:cNvSpPr/>
          <p:nvPr/>
        </p:nvSpPr>
        <p:spPr>
          <a:xfrm>
            <a:off x="251520" y="250825"/>
            <a:ext cx="626469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学习资料</a:t>
            </a:r>
            <a:r>
              <a:rPr lang="en-US" altLang="zh-CN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习近平文汇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blackWhite">
          <a:xfrm>
            <a:off x="2107277" y="1431271"/>
            <a:ext cx="432048" cy="244517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6146" name="Picture 2" descr="C:\Users\jingll16\Desktop\微信图片_20190117083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78" y="1110104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/>
          <p:nvPr/>
        </p:nvSpPr>
        <p:spPr bwMode="blackWhite">
          <a:xfrm>
            <a:off x="5724128" y="1666879"/>
            <a:ext cx="576064" cy="244517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圆角矩形 7"/>
          <p:cNvSpPr/>
          <p:nvPr/>
        </p:nvSpPr>
        <p:spPr bwMode="blackWhite">
          <a:xfrm>
            <a:off x="6732240" y="1679161"/>
            <a:ext cx="576064" cy="244517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 bwMode="blackWhite">
          <a:xfrm>
            <a:off x="80057" y="4443958"/>
            <a:ext cx="7588287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69647353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"/>
          <p:cNvSpPr/>
          <p:nvPr/>
        </p:nvSpPr>
        <p:spPr>
          <a:xfrm>
            <a:off x="251520" y="250825"/>
            <a:ext cx="626469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学习资料</a:t>
            </a:r>
            <a:r>
              <a:rPr lang="en-US" altLang="zh-CN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学习与参考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7170" name="Picture 2" descr="C:\Users\jingll16\Desktop\微信图片_20190117081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0104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ingll16\Desktop\微信图片_20190117084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10104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 bwMode="blackWhite">
          <a:xfrm>
            <a:off x="1187624" y="1491630"/>
            <a:ext cx="1872208" cy="216024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0" spcFirstLastPara="0" vertOverflow="overflow" horzOverflow="overflow" vert="horz" wrap="non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6" name="矩形 5"/>
          <p:cNvSpPr/>
          <p:nvPr/>
        </p:nvSpPr>
        <p:spPr bwMode="blackWhite">
          <a:xfrm>
            <a:off x="80057" y="4443958"/>
            <a:ext cx="8092343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83112943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"/>
          <p:cNvSpPr/>
          <p:nvPr/>
        </p:nvSpPr>
        <p:spPr>
          <a:xfrm>
            <a:off x="251520" y="250825"/>
            <a:ext cx="626469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学习资料</a:t>
            </a:r>
            <a:r>
              <a:rPr lang="en-US" altLang="zh-CN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老干部工作杂志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194" name="Picture 2" descr="C:\Users\jingll16\Desktop\微信图片_20190117081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0104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ingll16\Desktop\微信图片_20190117084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0104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 bwMode="blackWhite">
          <a:xfrm>
            <a:off x="80057" y="4443958"/>
            <a:ext cx="7444271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438460576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23150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友情链接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771550"/>
            <a:ext cx="8810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提供链接跳转到人民网、中国上海、局门户等网站，并提供相应的微信公众号二维码</a:t>
            </a:r>
          </a:p>
        </p:txBody>
      </p:sp>
      <p:pic>
        <p:nvPicPr>
          <p:cNvPr id="3075" name="Picture 3" descr="C:\Users\jingll16\Desktop\微信图片_20190117184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15" y="1109609"/>
            <a:ext cx="214312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ingll16\Desktop\微信图片_20190117184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15367"/>
            <a:ext cx="214312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ingll16\Desktop\微信图片_20190314082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80" y="1109609"/>
            <a:ext cx="2143404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 bwMode="blackWhite">
          <a:xfrm>
            <a:off x="2411760" y="4616078"/>
            <a:ext cx="6660601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14" name="Picture 3" descr="C:\Users\jingll16\Desktop\微信图片_201903140822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9114"/>
            <a:ext cx="2143403" cy="3812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9620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39604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离退休干部网上支部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771550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离退休干部网上支部：集成了组织概况、党建活动和组织动态三个模块</a:t>
            </a:r>
          </a:p>
        </p:txBody>
      </p:sp>
      <p:pic>
        <p:nvPicPr>
          <p:cNvPr id="2050" name="Picture 2" descr="C:\Users\jingll16\Desktop\微信图片_20190121075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46220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ingll16\Desktop\微信图片_20190121075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82" y="1246220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ngll16\Desktop\微信图片_20190121075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9022"/>
            <a:ext cx="2000250" cy="3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 bwMode="blackWhite">
          <a:xfrm>
            <a:off x="3131840" y="1347614"/>
            <a:ext cx="648072" cy="216024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圆角矩形 12"/>
          <p:cNvSpPr/>
          <p:nvPr/>
        </p:nvSpPr>
        <p:spPr bwMode="blackWhite">
          <a:xfrm>
            <a:off x="7552345" y="1354108"/>
            <a:ext cx="648072" cy="216024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圆角矩形 13"/>
          <p:cNvSpPr/>
          <p:nvPr/>
        </p:nvSpPr>
        <p:spPr bwMode="blackWhite">
          <a:xfrm>
            <a:off x="5336071" y="1354108"/>
            <a:ext cx="648072" cy="216024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10242" name="Picture 2" descr="C:\Users\jingll16\Desktop\微信图片_201903140822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9022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 bwMode="blackWhite">
          <a:xfrm>
            <a:off x="2411760" y="4544070"/>
            <a:ext cx="6660601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85305600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231503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基层动态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9600" y="816978"/>
            <a:ext cx="6110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展示各区及大口单位老干部工作动态及风采</a:t>
            </a:r>
          </a:p>
        </p:txBody>
      </p:sp>
      <p:sp>
        <p:nvSpPr>
          <p:cNvPr id="9" name="矩形 8"/>
          <p:cNvSpPr/>
          <p:nvPr/>
        </p:nvSpPr>
        <p:spPr bwMode="blackWhite">
          <a:xfrm>
            <a:off x="5004048" y="4515966"/>
            <a:ext cx="4068313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矩形 9"/>
          <p:cNvSpPr/>
          <p:nvPr/>
        </p:nvSpPr>
        <p:spPr bwMode="blackWhite">
          <a:xfrm>
            <a:off x="2493616" y="4505652"/>
            <a:ext cx="6660601" cy="403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13314" name="Picture 2" descr="C:\Users\jingll16\Desktop\微信图片_2019031408221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1228"/>
            <a:ext cx="1999700" cy="35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ingll16\Desktop\微信图片_2019042211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7" y="1201228"/>
            <a:ext cx="1999700" cy="35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ingll16\Desktop\微信图片_20190523140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21806"/>
            <a:ext cx="1999700" cy="35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62102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99432"/>
            <a:ext cx="241300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登录说明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4543" y="809829"/>
            <a:ext cx="2059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安装完成后点击“上海老干部”图标进入</a:t>
            </a:r>
            <a:r>
              <a:rPr 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，输入手机号和密码，如果之前没有收到短信的用户或者想重新设置密码的用户，请点击忘记密码，用自己的手机号重新设置密码即可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378" y="756958"/>
            <a:ext cx="2326538" cy="401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207" y="761999"/>
            <a:ext cx="2425473" cy="414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847726"/>
            <a:ext cx="1872208" cy="20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1880" y="772886"/>
            <a:ext cx="2347910" cy="40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5080670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色条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13"/>
            <a:ext cx="9144000" cy="16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文本框 3"/>
          <p:cNvSpPr>
            <a:spLocks noChangeArrowheads="1"/>
          </p:cNvSpPr>
          <p:nvPr/>
        </p:nvSpPr>
        <p:spPr bwMode="auto">
          <a:xfrm>
            <a:off x="2396512" y="2251442"/>
            <a:ext cx="43357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6000" dirty="0" smtClean="0">
                <a:solidFill>
                  <a:schemeClr val="bg1"/>
                </a:solidFill>
                <a:latin typeface="Broadway" pitchFamily="82" charset="0"/>
                <a:ea typeface="微软雅黑" pitchFamily="34" charset="-122"/>
                <a:sym typeface="Broadway" pitchFamily="82" charset="0"/>
              </a:rPr>
              <a:t>谢    谢</a:t>
            </a:r>
            <a:endParaRPr lang="zh-CN" altLang="en-US" sz="6000" dirty="0">
              <a:solidFill>
                <a:schemeClr val="bg1"/>
              </a:solidFill>
              <a:latin typeface="Broadway" pitchFamily="82" charset="0"/>
              <a:ea typeface="微软雅黑" pitchFamily="34" charset="-122"/>
              <a:sym typeface="Broadway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99432"/>
            <a:ext cx="241300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主页面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1923678"/>
            <a:ext cx="186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首页展示内容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 descr="C:\Users\jingll16\Desktop\微信图片_20190314082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30" y="843558"/>
            <a:ext cx="2291154" cy="40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ingll16\Desktop\微信图片_2019042211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77" y="843558"/>
            <a:ext cx="2291154" cy="40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6566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50825"/>
            <a:ext cx="282800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新闻、热点展示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793036"/>
            <a:ext cx="7160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为各个栏目的热点新闻及重要新闻，对于每个新闻，用户具有点赞和评论功能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8" name="Picture 10" descr="C:\Users\jingll16\Desktop\微信图片_20190117080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03598"/>
            <a:ext cx="214312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ingll16\Desktop\微信图片_20190314082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4264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ingll16\Desktop\微信图片_20190422111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8" y="1131590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5019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99432"/>
            <a:ext cx="241300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快捷栏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51" name="Picture 3" descr="C:\Users\jingll16\Desktop\t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75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ingll16\Desktop\微信图片_201903140822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31590"/>
            <a:ext cx="5726286" cy="7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ingll16\Desktop\微信图片_20190422111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558"/>
            <a:ext cx="2291154" cy="40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 bwMode="blackWhite">
          <a:xfrm>
            <a:off x="611560" y="2643758"/>
            <a:ext cx="2291154" cy="576064"/>
          </a:xfrm>
          <a:prstGeom prst="round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圆角矩形 10"/>
          <p:cNvSpPr/>
          <p:nvPr/>
        </p:nvSpPr>
        <p:spPr bwMode="blackWhite">
          <a:xfrm>
            <a:off x="598260" y="4587974"/>
            <a:ext cx="2291154" cy="330784"/>
          </a:xfrm>
          <a:prstGeom prst="round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42397035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99432"/>
            <a:ext cx="180207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消息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026" name="Picture 2" descr="C:\Users\jingll16\Desktop\新建文件夹\微信图片_2019090313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7614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ngll16\Desktop\新建文件夹\微信图片_201909031325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7614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ngll16\Desktop\新建文件夹\微信图片_201909031325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35" y="1342440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ingll16\Desktop\新建文件夹\微信图片_201909031325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74" y="1347614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87641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点对点聊天，群组聊天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blackWhite">
          <a:xfrm>
            <a:off x="3635896" y="1707654"/>
            <a:ext cx="792088" cy="288032"/>
          </a:xfrm>
          <a:prstGeom prst="round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圆角矩形 13"/>
          <p:cNvSpPr/>
          <p:nvPr/>
        </p:nvSpPr>
        <p:spPr bwMode="blackWhite">
          <a:xfrm>
            <a:off x="4788024" y="1877682"/>
            <a:ext cx="1872208" cy="288032"/>
          </a:xfrm>
          <a:prstGeom prst="round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圆角矩形 15"/>
          <p:cNvSpPr/>
          <p:nvPr/>
        </p:nvSpPr>
        <p:spPr bwMode="blackWhite">
          <a:xfrm>
            <a:off x="7024154" y="1890428"/>
            <a:ext cx="1872208" cy="288032"/>
          </a:xfrm>
          <a:prstGeom prst="round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004057588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99432"/>
            <a:ext cx="180207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 smtClean="0">
                <a:latin typeface="黑体"/>
                <a:ea typeface="黑体"/>
                <a:sym typeface="微软雅黑" panose="020B0503020204020204" pitchFamily="34" charset="-122"/>
              </a:rPr>
              <a:t>◆  </a:t>
            </a:r>
            <a:r>
              <a:rPr lang="zh-CN" altLang="en-US" sz="20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消息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87641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点对点聊天，群组聊天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jingll16\Desktop\新建文件夹\微信图片_201909031325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4" y="1249050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ingll16\Desktop\新建文件夹\微信图片_201909031325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45743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ngll16\Desktop\新建文件夹\微信图片_201909031325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22" y="1249050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ingll16\Desktop\新建文件夹\微信图片_201909031325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45743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 bwMode="blackWhite">
          <a:xfrm>
            <a:off x="282344" y="2067694"/>
            <a:ext cx="1011994" cy="2952328"/>
          </a:xfrm>
          <a:prstGeom prst="round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 bwMode="blackWhite">
          <a:xfrm>
            <a:off x="6228184" y="1347614"/>
            <a:ext cx="472826" cy="288032"/>
          </a:xfrm>
          <a:prstGeom prst="round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330146612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99432"/>
            <a:ext cx="241300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通讯录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2836" y="793036"/>
            <a:ext cx="3093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在通讯录中查看所在部门的情况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jingll16\Desktop\微信图片_20190422112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13" y="1131590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ingll16\Desktop\微信图片_20190422112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8" y="1131590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ingll16\Desktop\微信图片_20190422112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31590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26534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文本框 1"/>
          <p:cNvSpPr/>
          <p:nvPr/>
        </p:nvSpPr>
        <p:spPr>
          <a:xfrm>
            <a:off x="251520" y="267494"/>
            <a:ext cx="172819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latin typeface="黑体"/>
                <a:ea typeface="黑体"/>
                <a:sym typeface="微软雅黑" panose="020B0503020204020204" pitchFamily="34" charset="-122"/>
              </a:rPr>
              <a:t>◆  个人设置</a:t>
            </a:r>
            <a:endParaRPr lang="zh-CN" altLang="en-US" sz="2000" b="1" dirty="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" name="Picture 3" descr="C:\Users\jingll16\Desktop\微信图片_2019011700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5566"/>
            <a:ext cx="2232248" cy="39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ingll16\Desktop\微信图片_20190314083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5" y="915566"/>
            <a:ext cx="2143403" cy="38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10262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White">
        <a:noFill/>
        <a:ln w="38100">
          <a:solidFill>
            <a:srgbClr val="FFFF00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wrap="none" lIns="93296" tIns="46648" rIns="93296" bIns="46648" rtlCol="0" anchor="ctr"/>
      <a:lstStyle>
        <a:defPPr algn="ctr">
          <a:defRPr sz="160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35330</TotalTime>
  <Words>372</Words>
  <Application>Microsoft Office PowerPoint</Application>
  <PresentationFormat>全屏显示(16:9)</PresentationFormat>
  <Paragraphs>37</Paragraphs>
  <Slides>20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BAOTAO</Manager>
  <Company>集团客户事业部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战略</dc:title>
  <dc:creator>haotx</dc:creator>
  <cp:keywords>集团客户事业部</cp:keywords>
  <cp:lastModifiedBy>系统修改</cp:lastModifiedBy>
  <cp:revision>2669</cp:revision>
  <cp:lastPrinted>2015-10-20T23:40:32Z</cp:lastPrinted>
  <dcterms:created xsi:type="dcterms:W3CDTF">2009-12-17T00:51:48Z</dcterms:created>
  <dcterms:modified xsi:type="dcterms:W3CDTF">2019-09-03T05:35:44Z</dcterms:modified>
</cp:coreProperties>
</file>